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57ECC-058E-4265-87EF-AC2CE8E9ABBF}" v="162" dt="2026-03-04T08:35:4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18" autoAdjust="0"/>
  </p:normalViewPr>
  <p:slideViewPr>
    <p:cSldViewPr snapToGrid="0">
      <p:cViewPr varScale="1">
        <p:scale>
          <a:sx n="100" d="100"/>
          <a:sy n="100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undo custSel addSld delSld modSld">
      <pc:chgData name="Fares Makki" userId="d0c14dd2-ce13-49c4-820b-c6a5e60d5a8d" providerId="ADAL" clId="{190E5BF9-DA56-4E89-A802-847FC911DCEB}" dt="2026-03-04T08:36:14.331" v="5899" actId="1076"/>
      <pc:docMkLst>
        <pc:docMk/>
      </pc:docMkLst>
      <pc:sldChg chg="addSp delSp modSp mod">
        <pc:chgData name="Fares Makki" userId="d0c14dd2-ce13-49c4-820b-c6a5e60d5a8d" providerId="ADAL" clId="{190E5BF9-DA56-4E89-A802-847FC911DCEB}" dt="2026-03-04T06:58:22.052" v="11" actId="1076"/>
        <pc:sldMkLst>
          <pc:docMk/>
          <pc:sldMk cId="3424772764" sldId="257"/>
        </pc:sldMkLst>
        <pc:spChg chg="del">
          <ac:chgData name="Fares Makki" userId="d0c14dd2-ce13-49c4-820b-c6a5e60d5a8d" providerId="ADAL" clId="{190E5BF9-DA56-4E89-A802-847FC911DCEB}" dt="2026-03-04T06:57:48.722" v="0"/>
          <ac:spMkLst>
            <pc:docMk/>
            <pc:sldMk cId="3424772764" sldId="257"/>
            <ac:spMk id="3" creationId="{B30565E5-B23B-E10B-2B80-CC9DC0D45319}"/>
          </ac:spMkLst>
        </pc:spChg>
        <pc:picChg chg="add mod modCrop">
          <ac:chgData name="Fares Makki" userId="d0c14dd2-ce13-49c4-820b-c6a5e60d5a8d" providerId="ADAL" clId="{190E5BF9-DA56-4E89-A802-847FC911DCEB}" dt="2026-03-04T06:58:22.052" v="11" actId="1076"/>
          <ac:picMkLst>
            <pc:docMk/>
            <pc:sldMk cId="3424772764" sldId="257"/>
            <ac:picMk id="5" creationId="{6A79F575-8332-A23C-7F19-5AB2242D6982}"/>
          </ac:picMkLst>
        </pc:picChg>
      </pc:sldChg>
      <pc:sldChg chg="new del">
        <pc:chgData name="Fares Makki" userId="d0c14dd2-ce13-49c4-820b-c6a5e60d5a8d" providerId="ADAL" clId="{190E5BF9-DA56-4E89-A802-847FC911DCEB}" dt="2026-03-04T07:01:10.799" v="13" actId="47"/>
        <pc:sldMkLst>
          <pc:docMk/>
          <pc:sldMk cId="2978539990" sldId="258"/>
        </pc:sldMkLst>
      </pc:sldChg>
      <pc:sldChg chg="addSp delSp modSp add mod modTransition modClrScheme chgLayout">
        <pc:chgData name="Fares Makki" userId="d0c14dd2-ce13-49c4-820b-c6a5e60d5a8d" providerId="ADAL" clId="{190E5BF9-DA56-4E89-A802-847FC911DCEB}" dt="2026-03-04T07:05:23" v="240" actId="5793"/>
        <pc:sldMkLst>
          <pc:docMk/>
          <pc:sldMk cId="3009867382" sldId="258"/>
        </pc:sldMkLst>
        <pc:spChg chg="add del mod">
          <ac:chgData name="Fares Makki" userId="d0c14dd2-ce13-49c4-820b-c6a5e60d5a8d" providerId="ADAL" clId="{190E5BF9-DA56-4E89-A802-847FC911DCEB}" dt="2026-03-04T07:02:04.199" v="23" actId="26606"/>
          <ac:spMkLst>
            <pc:docMk/>
            <pc:sldMk cId="3009867382" sldId="258"/>
            <ac:spMk id="2" creationId="{8A9B07C7-B01A-DA09-480A-CC327147C5DD}"/>
          </ac:spMkLst>
        </pc:spChg>
        <pc:spChg chg="add del mod ord">
          <ac:chgData name="Fares Makki" userId="d0c14dd2-ce13-49c4-820b-c6a5e60d5a8d" providerId="ADAL" clId="{190E5BF9-DA56-4E89-A802-847FC911DCEB}" dt="2026-03-04T07:01:41.899" v="20" actId="700"/>
          <ac:spMkLst>
            <pc:docMk/>
            <pc:sldMk cId="3009867382" sldId="258"/>
            <ac:spMk id="3" creationId="{65481C4C-F38F-8A6A-5818-8F23CB6FF925}"/>
          </ac:spMkLst>
        </pc:spChg>
        <pc:spChg chg="add mod">
          <ac:chgData name="Fares Makki" userId="d0c14dd2-ce13-49c4-820b-c6a5e60d5a8d" providerId="ADAL" clId="{190E5BF9-DA56-4E89-A802-847FC911DCEB}" dt="2026-03-04T07:03:19.133" v="46" actId="790"/>
          <ac:spMkLst>
            <pc:docMk/>
            <pc:sldMk cId="3009867382" sldId="258"/>
            <ac:spMk id="10" creationId="{F22EA335-C344-6246-D9E0-C89982C3BFBF}"/>
          </ac:spMkLst>
        </pc:spChg>
        <pc:spChg chg="add mod">
          <ac:chgData name="Fares Makki" userId="d0c14dd2-ce13-49c4-820b-c6a5e60d5a8d" providerId="ADAL" clId="{190E5BF9-DA56-4E89-A802-847FC911DCEB}" dt="2026-03-04T07:05:23" v="240" actId="5793"/>
          <ac:spMkLst>
            <pc:docMk/>
            <pc:sldMk cId="3009867382" sldId="258"/>
            <ac:spMk id="12" creationId="{1A0750F3-5AE6-518C-A573-4C3AF96F546F}"/>
          </ac:spMkLst>
        </pc:spChg>
        <pc:picChg chg="mod ord modCrop">
          <ac:chgData name="Fares Makki" userId="d0c14dd2-ce13-49c4-820b-c6a5e60d5a8d" providerId="ADAL" clId="{190E5BF9-DA56-4E89-A802-847FC911DCEB}" dt="2026-03-04T07:02:29.919" v="29" actId="14100"/>
          <ac:picMkLst>
            <pc:docMk/>
            <pc:sldMk cId="3009867382" sldId="258"/>
            <ac:picMk id="5" creationId="{F78EB076-BFD3-093C-4932-7C34F5E62790}"/>
          </ac:picMkLst>
        </pc:picChg>
      </pc:sldChg>
      <pc:sldChg chg="addSp delSp modSp new mod modClrScheme modAnim chgLayout">
        <pc:chgData name="Fares Makki" userId="d0c14dd2-ce13-49c4-820b-c6a5e60d5a8d" providerId="ADAL" clId="{190E5BF9-DA56-4E89-A802-847FC911DCEB}" dt="2026-03-04T07:14:56.160" v="1057" actId="27636"/>
        <pc:sldMkLst>
          <pc:docMk/>
          <pc:sldMk cId="2169929445" sldId="259"/>
        </pc:sldMkLst>
        <pc:spChg chg="del mod ord">
          <ac:chgData name="Fares Makki" userId="d0c14dd2-ce13-49c4-820b-c6a5e60d5a8d" providerId="ADAL" clId="{190E5BF9-DA56-4E89-A802-847FC911DCEB}" dt="2026-03-04T07:05:29.165" v="242" actId="700"/>
          <ac:spMkLst>
            <pc:docMk/>
            <pc:sldMk cId="2169929445" sldId="259"/>
            <ac:spMk id="2" creationId="{2687CDDF-FFFC-F2F2-FFB1-05978D322907}"/>
          </ac:spMkLst>
        </pc:spChg>
        <pc:spChg chg="del mod ord">
          <ac:chgData name="Fares Makki" userId="d0c14dd2-ce13-49c4-820b-c6a5e60d5a8d" providerId="ADAL" clId="{190E5BF9-DA56-4E89-A802-847FC911DCEB}" dt="2026-03-04T07:05:29.165" v="242" actId="700"/>
          <ac:spMkLst>
            <pc:docMk/>
            <pc:sldMk cId="2169929445" sldId="259"/>
            <ac:spMk id="3" creationId="{6E60A241-A9C1-CD50-C2BD-779144534063}"/>
          </ac:spMkLst>
        </pc:spChg>
        <pc:spChg chg="del">
          <ac:chgData name="Fares Makki" userId="d0c14dd2-ce13-49c4-820b-c6a5e60d5a8d" providerId="ADAL" clId="{190E5BF9-DA56-4E89-A802-847FC911DCEB}" dt="2026-03-04T07:05:29.165" v="242" actId="700"/>
          <ac:spMkLst>
            <pc:docMk/>
            <pc:sldMk cId="2169929445" sldId="259"/>
            <ac:spMk id="4" creationId="{DC6E8AC3-75E9-27DC-0BB0-8F1E353F4C2C}"/>
          </ac:spMkLst>
        </pc:spChg>
        <pc:spChg chg="add mod ord">
          <ac:chgData name="Fares Makki" userId="d0c14dd2-ce13-49c4-820b-c6a5e60d5a8d" providerId="ADAL" clId="{190E5BF9-DA56-4E89-A802-847FC911DCEB}" dt="2026-03-04T07:05:34.080" v="255" actId="20577"/>
          <ac:spMkLst>
            <pc:docMk/>
            <pc:sldMk cId="2169929445" sldId="259"/>
            <ac:spMk id="5" creationId="{B2A977C4-3577-BA4B-F159-8F1D9A88075D}"/>
          </ac:spMkLst>
        </pc:spChg>
        <pc:spChg chg="add mod ord">
          <ac:chgData name="Fares Makki" userId="d0c14dd2-ce13-49c4-820b-c6a5e60d5a8d" providerId="ADAL" clId="{190E5BF9-DA56-4E89-A802-847FC911DCEB}" dt="2026-03-04T07:14:56.160" v="1057" actId="27636"/>
          <ac:spMkLst>
            <pc:docMk/>
            <pc:sldMk cId="2169929445" sldId="259"/>
            <ac:spMk id="6" creationId="{97D8D7C0-73F7-5709-344B-563DCE0AF4B3}"/>
          </ac:spMkLst>
        </pc:spChg>
        <pc:picChg chg="add mod modCrop">
          <ac:chgData name="Fares Makki" userId="d0c14dd2-ce13-49c4-820b-c6a5e60d5a8d" providerId="ADAL" clId="{190E5BF9-DA56-4E89-A802-847FC911DCEB}" dt="2026-03-04T07:06:21.916" v="304" actId="1076"/>
          <ac:picMkLst>
            <pc:docMk/>
            <pc:sldMk cId="2169929445" sldId="259"/>
            <ac:picMk id="8" creationId="{1E0816BB-CF9A-AE93-BDF4-5E565C8C52FB}"/>
          </ac:picMkLst>
        </pc:picChg>
      </pc:sldChg>
      <pc:sldChg chg="addSp modSp new mod">
        <pc:chgData name="Fares Makki" userId="d0c14dd2-ce13-49c4-820b-c6a5e60d5a8d" providerId="ADAL" clId="{190E5BF9-DA56-4E89-A802-847FC911DCEB}" dt="2026-03-04T07:19:53.530" v="1386" actId="20577"/>
        <pc:sldMkLst>
          <pc:docMk/>
          <pc:sldMk cId="1250246253" sldId="260"/>
        </pc:sldMkLst>
        <pc:spChg chg="mod">
          <ac:chgData name="Fares Makki" userId="d0c14dd2-ce13-49c4-820b-c6a5e60d5a8d" providerId="ADAL" clId="{190E5BF9-DA56-4E89-A802-847FC911DCEB}" dt="2026-03-04T07:15:31.064" v="1072" actId="20577"/>
          <ac:spMkLst>
            <pc:docMk/>
            <pc:sldMk cId="1250246253" sldId="260"/>
            <ac:spMk id="2" creationId="{C4B37115-34F3-D352-02DA-E0E84BD951BB}"/>
          </ac:spMkLst>
        </pc:spChg>
        <pc:spChg chg="mod">
          <ac:chgData name="Fares Makki" userId="d0c14dd2-ce13-49c4-820b-c6a5e60d5a8d" providerId="ADAL" clId="{190E5BF9-DA56-4E89-A802-847FC911DCEB}" dt="2026-03-04T07:19:53.530" v="1386" actId="20577"/>
          <ac:spMkLst>
            <pc:docMk/>
            <pc:sldMk cId="1250246253" sldId="260"/>
            <ac:spMk id="3" creationId="{346DDCB8-C21C-FDC2-2FB3-8709DE268BD0}"/>
          </ac:spMkLst>
        </pc:spChg>
        <pc:picChg chg="add mod modCrop">
          <ac:chgData name="Fares Makki" userId="d0c14dd2-ce13-49c4-820b-c6a5e60d5a8d" providerId="ADAL" clId="{190E5BF9-DA56-4E89-A802-847FC911DCEB}" dt="2026-03-04T07:18:44.170" v="1278" actId="732"/>
          <ac:picMkLst>
            <pc:docMk/>
            <pc:sldMk cId="1250246253" sldId="260"/>
            <ac:picMk id="5" creationId="{D4CAC0DD-66D5-48CD-3E9F-60833AD45AFF}"/>
          </ac:picMkLst>
        </pc:picChg>
      </pc:sldChg>
      <pc:sldChg chg="modSp add mod">
        <pc:chgData name="Fares Makki" userId="d0c14dd2-ce13-49c4-820b-c6a5e60d5a8d" providerId="ADAL" clId="{190E5BF9-DA56-4E89-A802-847FC911DCEB}" dt="2026-03-04T07:24:03.320" v="1799" actId="20577"/>
        <pc:sldMkLst>
          <pc:docMk/>
          <pc:sldMk cId="2295215974" sldId="261"/>
        </pc:sldMkLst>
        <pc:spChg chg="mod">
          <ac:chgData name="Fares Makki" userId="d0c14dd2-ce13-49c4-820b-c6a5e60d5a8d" providerId="ADAL" clId="{190E5BF9-DA56-4E89-A802-847FC911DCEB}" dt="2026-03-04T07:24:03.320" v="1799" actId="20577"/>
          <ac:spMkLst>
            <pc:docMk/>
            <pc:sldMk cId="2295215974" sldId="261"/>
            <ac:spMk id="3" creationId="{CC623F90-B4C7-A8D8-E5DF-8F4EF95E876B}"/>
          </ac:spMkLst>
        </pc:spChg>
      </pc:sldChg>
      <pc:sldChg chg="modSp add mod modTransition">
        <pc:chgData name="Fares Makki" userId="d0c14dd2-ce13-49c4-820b-c6a5e60d5a8d" providerId="ADAL" clId="{190E5BF9-DA56-4E89-A802-847FC911DCEB}" dt="2026-03-04T07:30:37.501" v="2239" actId="20577"/>
        <pc:sldMkLst>
          <pc:docMk/>
          <pc:sldMk cId="1293997121" sldId="262"/>
        </pc:sldMkLst>
        <pc:spChg chg="mod">
          <ac:chgData name="Fares Makki" userId="d0c14dd2-ce13-49c4-820b-c6a5e60d5a8d" providerId="ADAL" clId="{190E5BF9-DA56-4E89-A802-847FC911DCEB}" dt="2026-03-04T07:25:34.712" v="1826" actId="20577"/>
          <ac:spMkLst>
            <pc:docMk/>
            <pc:sldMk cId="1293997121" sldId="262"/>
            <ac:spMk id="2" creationId="{24F3E950-2E51-BB3F-878D-74C32979FE31}"/>
          </ac:spMkLst>
        </pc:spChg>
        <pc:spChg chg="mod">
          <ac:chgData name="Fares Makki" userId="d0c14dd2-ce13-49c4-820b-c6a5e60d5a8d" providerId="ADAL" clId="{190E5BF9-DA56-4E89-A802-847FC911DCEB}" dt="2026-03-04T07:30:37.501" v="2239" actId="20577"/>
          <ac:spMkLst>
            <pc:docMk/>
            <pc:sldMk cId="1293997121" sldId="262"/>
            <ac:spMk id="3" creationId="{26ABD480-D699-CC87-D172-5BB3AA708641}"/>
          </ac:spMkLst>
        </pc:spChg>
        <pc:picChg chg="mod modCrop">
          <ac:chgData name="Fares Makki" userId="d0c14dd2-ce13-49c4-820b-c6a5e60d5a8d" providerId="ADAL" clId="{190E5BF9-DA56-4E89-A802-847FC911DCEB}" dt="2026-03-04T07:25:16.470" v="1809" actId="14100"/>
          <ac:picMkLst>
            <pc:docMk/>
            <pc:sldMk cId="1293997121" sldId="262"/>
            <ac:picMk id="5" creationId="{A41ADD1F-2C50-ECE2-970E-6672B061CD92}"/>
          </ac:picMkLst>
        </pc:picChg>
      </pc:sldChg>
      <pc:sldChg chg="modSp new mod">
        <pc:chgData name="Fares Makki" userId="d0c14dd2-ce13-49c4-820b-c6a5e60d5a8d" providerId="ADAL" clId="{190E5BF9-DA56-4E89-A802-847FC911DCEB}" dt="2026-03-04T07:38:14.581" v="3059"/>
        <pc:sldMkLst>
          <pc:docMk/>
          <pc:sldMk cId="1344512021" sldId="263"/>
        </pc:sldMkLst>
        <pc:spChg chg="mod">
          <ac:chgData name="Fares Makki" userId="d0c14dd2-ce13-49c4-820b-c6a5e60d5a8d" providerId="ADAL" clId="{190E5BF9-DA56-4E89-A802-847FC911DCEB}" dt="2026-03-04T07:33:00.701" v="2425" actId="313"/>
          <ac:spMkLst>
            <pc:docMk/>
            <pc:sldMk cId="1344512021" sldId="263"/>
            <ac:spMk id="2" creationId="{5ED0139D-99ED-190F-4FEC-6216E58689C6}"/>
          </ac:spMkLst>
        </pc:spChg>
        <pc:spChg chg="mod">
          <ac:chgData name="Fares Makki" userId="d0c14dd2-ce13-49c4-820b-c6a5e60d5a8d" providerId="ADAL" clId="{190E5BF9-DA56-4E89-A802-847FC911DCEB}" dt="2026-03-04T07:38:14.581" v="3059"/>
          <ac:spMkLst>
            <pc:docMk/>
            <pc:sldMk cId="1344512021" sldId="263"/>
            <ac:spMk id="3" creationId="{4976B55C-B3E0-4E95-1B15-FC3201B8F689}"/>
          </ac:spMkLst>
        </pc:spChg>
      </pc:sldChg>
      <pc:sldChg chg="addSp delSp modSp new del mod">
        <pc:chgData name="Fares Makki" userId="d0c14dd2-ce13-49c4-820b-c6a5e60d5a8d" providerId="ADAL" clId="{190E5BF9-DA56-4E89-A802-847FC911DCEB}" dt="2026-03-04T08:08:35.037" v="3661" actId="2696"/>
        <pc:sldMkLst>
          <pc:docMk/>
          <pc:sldMk cId="1978122074" sldId="264"/>
        </pc:sldMkLst>
        <pc:spChg chg="mod">
          <ac:chgData name="Fares Makki" userId="d0c14dd2-ce13-49c4-820b-c6a5e60d5a8d" providerId="ADAL" clId="{190E5BF9-DA56-4E89-A802-847FC911DCEB}" dt="2026-03-04T07:38:27.401" v="3081" actId="20577"/>
          <ac:spMkLst>
            <pc:docMk/>
            <pc:sldMk cId="1978122074" sldId="264"/>
            <ac:spMk id="2" creationId="{F43E57AF-E5BA-7829-386C-601E96BCFABA}"/>
          </ac:spMkLst>
        </pc:spChg>
        <pc:spChg chg="del mod">
          <ac:chgData name="Fares Makki" userId="d0c14dd2-ce13-49c4-820b-c6a5e60d5a8d" providerId="ADAL" clId="{190E5BF9-DA56-4E89-A802-847FC911DCEB}" dt="2026-03-04T08:08:31.891" v="3660" actId="478"/>
          <ac:spMkLst>
            <pc:docMk/>
            <pc:sldMk cId="1978122074" sldId="264"/>
            <ac:spMk id="3" creationId="{FE916746-699B-ACDE-D61D-B798CD0B6E64}"/>
          </ac:spMkLst>
        </pc:spChg>
        <pc:spChg chg="add mod">
          <ac:chgData name="Fares Makki" userId="d0c14dd2-ce13-49c4-820b-c6a5e60d5a8d" providerId="ADAL" clId="{190E5BF9-DA56-4E89-A802-847FC911DCEB}" dt="2026-03-04T08:08:31.891" v="3660" actId="478"/>
          <ac:spMkLst>
            <pc:docMk/>
            <pc:sldMk cId="1978122074" sldId="264"/>
            <ac:spMk id="7" creationId="{D753E410-5015-465B-6824-6311F8B16B9F}"/>
          </ac:spMkLst>
        </pc:spChg>
        <pc:picChg chg="add del mod">
          <ac:chgData name="Fares Makki" userId="d0c14dd2-ce13-49c4-820b-c6a5e60d5a8d" providerId="ADAL" clId="{190E5BF9-DA56-4E89-A802-847FC911DCEB}" dt="2026-03-04T08:08:29.324" v="3659" actId="478"/>
          <ac:picMkLst>
            <pc:docMk/>
            <pc:sldMk cId="1978122074" sldId="264"/>
            <ac:picMk id="5" creationId="{695D1B84-09B9-B673-C60A-574C9633CA1D}"/>
          </ac:picMkLst>
        </pc:picChg>
        <pc:picChg chg="add del mod">
          <ac:chgData name="Fares Makki" userId="d0c14dd2-ce13-49c4-820b-c6a5e60d5a8d" providerId="ADAL" clId="{190E5BF9-DA56-4E89-A802-847FC911DCEB}" dt="2026-03-04T07:50:31.751" v="3090" actId="478"/>
          <ac:picMkLst>
            <pc:docMk/>
            <pc:sldMk cId="1978122074" sldId="264"/>
            <ac:picMk id="1026" creationId="{03E035B0-C77B-80F7-814C-C8F140B27633}"/>
          </ac:picMkLst>
        </pc:picChg>
        <pc:picChg chg="add del mod">
          <ac:chgData name="Fares Makki" userId="d0c14dd2-ce13-49c4-820b-c6a5e60d5a8d" providerId="ADAL" clId="{190E5BF9-DA56-4E89-A802-847FC911DCEB}" dt="2026-03-04T08:00:06.221" v="3354" actId="478"/>
          <ac:picMkLst>
            <pc:docMk/>
            <pc:sldMk cId="1978122074" sldId="264"/>
            <ac:picMk id="1028" creationId="{6FD83B3A-3381-145E-7C52-D4DFAB143679}"/>
          </ac:picMkLst>
        </pc:picChg>
      </pc:sldChg>
      <pc:sldChg chg="addSp modSp new mod">
        <pc:chgData name="Fares Makki" userId="d0c14dd2-ce13-49c4-820b-c6a5e60d5a8d" providerId="ADAL" clId="{190E5BF9-DA56-4E89-A802-847FC911DCEB}" dt="2026-03-04T08:01:22.811" v="3368" actId="732"/>
        <pc:sldMkLst>
          <pc:docMk/>
          <pc:sldMk cId="2224730952" sldId="265"/>
        </pc:sldMkLst>
        <pc:picChg chg="add mod modCrop">
          <ac:chgData name="Fares Makki" userId="d0c14dd2-ce13-49c4-820b-c6a5e60d5a8d" providerId="ADAL" clId="{190E5BF9-DA56-4E89-A802-847FC911DCEB}" dt="2026-03-04T08:01:22.811" v="3368" actId="732"/>
          <ac:picMkLst>
            <pc:docMk/>
            <pc:sldMk cId="2224730952" sldId="265"/>
            <ac:picMk id="4" creationId="{4ED27392-793F-CDCD-C0BC-B46FCE3E16FD}"/>
          </ac:picMkLst>
        </pc:picChg>
      </pc:sldChg>
      <pc:sldChg chg="modSp add mod modTransition">
        <pc:chgData name="Fares Makki" userId="d0c14dd2-ce13-49c4-820b-c6a5e60d5a8d" providerId="ADAL" clId="{190E5BF9-DA56-4E89-A802-847FC911DCEB}" dt="2026-03-04T08:08:15.519" v="3658" actId="1076"/>
        <pc:sldMkLst>
          <pc:docMk/>
          <pc:sldMk cId="3563343471" sldId="266"/>
        </pc:sldMkLst>
        <pc:spChg chg="mod">
          <ac:chgData name="Fares Makki" userId="d0c14dd2-ce13-49c4-820b-c6a5e60d5a8d" providerId="ADAL" clId="{190E5BF9-DA56-4E89-A802-847FC911DCEB}" dt="2026-03-04T08:02:16.546" v="3377"/>
          <ac:spMkLst>
            <pc:docMk/>
            <pc:sldMk cId="3563343471" sldId="266"/>
            <ac:spMk id="2" creationId="{56BB57C1-1D14-A4A1-CDA3-3B7E93CAD90D}"/>
          </ac:spMkLst>
        </pc:spChg>
        <pc:spChg chg="mod">
          <ac:chgData name="Fares Makki" userId="d0c14dd2-ce13-49c4-820b-c6a5e60d5a8d" providerId="ADAL" clId="{190E5BF9-DA56-4E89-A802-847FC911DCEB}" dt="2026-03-04T08:08:04.808" v="3657" actId="14100"/>
          <ac:spMkLst>
            <pc:docMk/>
            <pc:sldMk cId="3563343471" sldId="266"/>
            <ac:spMk id="3" creationId="{39B9523B-AC14-1548-F5EE-C63AA8D45D37}"/>
          </ac:spMkLst>
        </pc:spChg>
        <pc:picChg chg="mod modCrop">
          <ac:chgData name="Fares Makki" userId="d0c14dd2-ce13-49c4-820b-c6a5e60d5a8d" providerId="ADAL" clId="{190E5BF9-DA56-4E89-A802-847FC911DCEB}" dt="2026-03-04T08:08:15.519" v="3658" actId="1076"/>
          <ac:picMkLst>
            <pc:docMk/>
            <pc:sldMk cId="3563343471" sldId="266"/>
            <ac:picMk id="4" creationId="{5D47CC10-A1B1-311C-489A-BAD3D600C871}"/>
          </ac:picMkLst>
        </pc:picChg>
      </pc:sldChg>
      <pc:sldChg chg="addSp delSp modSp add mod modTransition">
        <pc:chgData name="Fares Makki" userId="d0c14dd2-ce13-49c4-820b-c6a5e60d5a8d" providerId="ADAL" clId="{190E5BF9-DA56-4E89-A802-847FC911DCEB}" dt="2026-03-04T08:14:13.272" v="4014" actId="20577"/>
        <pc:sldMkLst>
          <pc:docMk/>
          <pc:sldMk cId="2408402890" sldId="267"/>
        </pc:sldMkLst>
        <pc:spChg chg="mod">
          <ac:chgData name="Fares Makki" userId="d0c14dd2-ce13-49c4-820b-c6a5e60d5a8d" providerId="ADAL" clId="{190E5BF9-DA56-4E89-A802-847FC911DCEB}" dt="2026-03-04T08:14:13.272" v="4014" actId="20577"/>
          <ac:spMkLst>
            <pc:docMk/>
            <pc:sldMk cId="2408402890" sldId="267"/>
            <ac:spMk id="3" creationId="{7A6D5AD9-507A-63E7-39C8-3526A7119605}"/>
          </ac:spMkLst>
        </pc:spChg>
        <pc:picChg chg="del">
          <ac:chgData name="Fares Makki" userId="d0c14dd2-ce13-49c4-820b-c6a5e60d5a8d" providerId="ADAL" clId="{190E5BF9-DA56-4E89-A802-847FC911DCEB}" dt="2026-03-04T08:09:13.392" v="3685" actId="478"/>
          <ac:picMkLst>
            <pc:docMk/>
            <pc:sldMk cId="2408402890" sldId="267"/>
            <ac:picMk id="4" creationId="{63E9A348-025D-7199-8544-0671447E5E67}"/>
          </ac:picMkLst>
        </pc:picChg>
        <pc:picChg chg="add mod">
          <ac:chgData name="Fares Makki" userId="d0c14dd2-ce13-49c4-820b-c6a5e60d5a8d" providerId="ADAL" clId="{190E5BF9-DA56-4E89-A802-847FC911DCEB}" dt="2026-03-04T08:11:33.982" v="3884" actId="1076"/>
          <ac:picMkLst>
            <pc:docMk/>
            <pc:sldMk cId="2408402890" sldId="267"/>
            <ac:picMk id="2050" creationId="{072F5A4F-8EB2-549E-C4AC-1C94E2C71265}"/>
          </ac:picMkLst>
        </pc:picChg>
        <pc:picChg chg="add mod">
          <ac:chgData name="Fares Makki" userId="d0c14dd2-ce13-49c4-820b-c6a5e60d5a8d" providerId="ADAL" clId="{190E5BF9-DA56-4E89-A802-847FC911DCEB}" dt="2026-03-04T08:12:39.992" v="3887" actId="1076"/>
          <ac:picMkLst>
            <pc:docMk/>
            <pc:sldMk cId="2408402890" sldId="267"/>
            <ac:picMk id="2052" creationId="{4752C683-62C7-631E-8A02-EDB3C8EEF4F7}"/>
          </ac:picMkLst>
        </pc:picChg>
      </pc:sldChg>
      <pc:sldChg chg="addSp delSp modSp new mod modNotesTx">
        <pc:chgData name="Fares Makki" userId="d0c14dd2-ce13-49c4-820b-c6a5e60d5a8d" providerId="ADAL" clId="{190E5BF9-DA56-4E89-A802-847FC911DCEB}" dt="2026-03-04T08:24:35.332" v="4820" actId="20577"/>
        <pc:sldMkLst>
          <pc:docMk/>
          <pc:sldMk cId="2366362342" sldId="268"/>
        </pc:sldMkLst>
        <pc:spChg chg="mod">
          <ac:chgData name="Fares Makki" userId="d0c14dd2-ce13-49c4-820b-c6a5e60d5a8d" providerId="ADAL" clId="{190E5BF9-DA56-4E89-A802-847FC911DCEB}" dt="2026-03-04T08:14:30.202" v="4037" actId="20577"/>
          <ac:spMkLst>
            <pc:docMk/>
            <pc:sldMk cId="2366362342" sldId="268"/>
            <ac:spMk id="2" creationId="{66158734-642B-F5C1-A9BE-F8B48D66E017}"/>
          </ac:spMkLst>
        </pc:spChg>
        <pc:spChg chg="mod">
          <ac:chgData name="Fares Makki" userId="d0c14dd2-ce13-49c4-820b-c6a5e60d5a8d" providerId="ADAL" clId="{190E5BF9-DA56-4E89-A802-847FC911DCEB}" dt="2026-03-04T08:23:40.882" v="4628" actId="20577"/>
          <ac:spMkLst>
            <pc:docMk/>
            <pc:sldMk cId="2366362342" sldId="268"/>
            <ac:spMk id="3" creationId="{9C04FFDB-1446-7EA2-72E5-4C98644DF2C1}"/>
          </ac:spMkLst>
        </pc:spChg>
        <pc:picChg chg="add mod">
          <ac:chgData name="Fares Makki" userId="d0c14dd2-ce13-49c4-820b-c6a5e60d5a8d" providerId="ADAL" clId="{190E5BF9-DA56-4E89-A802-847FC911DCEB}" dt="2026-03-04T08:21:58.626" v="4545" actId="1076"/>
          <ac:picMkLst>
            <pc:docMk/>
            <pc:sldMk cId="2366362342" sldId="268"/>
            <ac:picMk id="4" creationId="{267792D5-F848-43C2-95C3-C3C7B40471FE}"/>
          </ac:picMkLst>
        </pc:picChg>
        <pc:picChg chg="add del">
          <ac:chgData name="Fares Makki" userId="d0c14dd2-ce13-49c4-820b-c6a5e60d5a8d" providerId="ADAL" clId="{190E5BF9-DA56-4E89-A802-847FC911DCEB}" dt="2026-03-04T08:20:49.242" v="4526" actId="478"/>
          <ac:picMkLst>
            <pc:docMk/>
            <pc:sldMk cId="2366362342" sldId="268"/>
            <ac:picMk id="4098" creationId="{E00BBC92-3A04-5AC9-0DFB-FF8F0ED5B5AC}"/>
          </ac:picMkLst>
        </pc:picChg>
        <pc:picChg chg="add mod">
          <ac:chgData name="Fares Makki" userId="d0c14dd2-ce13-49c4-820b-c6a5e60d5a8d" providerId="ADAL" clId="{190E5BF9-DA56-4E89-A802-847FC911DCEB}" dt="2026-03-04T08:21:46.152" v="4542" actId="14100"/>
          <ac:picMkLst>
            <pc:docMk/>
            <pc:sldMk cId="2366362342" sldId="268"/>
            <ac:picMk id="4100" creationId="{DE41C6E5-9375-8EA9-DF0E-44A132814188}"/>
          </ac:picMkLst>
        </pc:picChg>
      </pc:sldChg>
      <pc:sldChg chg="modSp new mod modNotesTx">
        <pc:chgData name="Fares Makki" userId="d0c14dd2-ce13-49c4-820b-c6a5e60d5a8d" providerId="ADAL" clId="{190E5BF9-DA56-4E89-A802-847FC911DCEB}" dt="2026-03-04T08:34:29.898" v="5886" actId="20577"/>
        <pc:sldMkLst>
          <pc:docMk/>
          <pc:sldMk cId="297605905" sldId="269"/>
        </pc:sldMkLst>
        <pc:spChg chg="mod">
          <ac:chgData name="Fares Makki" userId="d0c14dd2-ce13-49c4-820b-c6a5e60d5a8d" providerId="ADAL" clId="{190E5BF9-DA56-4E89-A802-847FC911DCEB}" dt="2026-03-04T08:25:01.130" v="4828" actId="20577"/>
          <ac:spMkLst>
            <pc:docMk/>
            <pc:sldMk cId="297605905" sldId="269"/>
            <ac:spMk id="2" creationId="{B2E39290-4FB0-0AB9-7916-6A68BE7867F7}"/>
          </ac:spMkLst>
        </pc:spChg>
        <pc:spChg chg="mod">
          <ac:chgData name="Fares Makki" userId="d0c14dd2-ce13-49c4-820b-c6a5e60d5a8d" providerId="ADAL" clId="{190E5BF9-DA56-4E89-A802-847FC911DCEB}" dt="2026-03-04T08:30:06.292" v="5390" actId="20577"/>
          <ac:spMkLst>
            <pc:docMk/>
            <pc:sldMk cId="297605905" sldId="269"/>
            <ac:spMk id="3" creationId="{ABD97408-E81C-3EBA-D48E-CB5C78C8020C}"/>
          </ac:spMkLst>
        </pc:spChg>
      </pc:sldChg>
      <pc:sldChg chg="addSp delSp modSp new mod">
        <pc:chgData name="Fares Makki" userId="d0c14dd2-ce13-49c4-820b-c6a5e60d5a8d" providerId="ADAL" clId="{190E5BF9-DA56-4E89-A802-847FC911DCEB}" dt="2026-03-04T08:36:14.331" v="5899" actId="1076"/>
        <pc:sldMkLst>
          <pc:docMk/>
          <pc:sldMk cId="4187184901" sldId="270"/>
        </pc:sldMkLst>
        <pc:spChg chg="del">
          <ac:chgData name="Fares Makki" userId="d0c14dd2-ce13-49c4-820b-c6a5e60d5a8d" providerId="ADAL" clId="{190E5BF9-DA56-4E89-A802-847FC911DCEB}" dt="2026-03-04T08:35:41.412" v="5888"/>
          <ac:spMkLst>
            <pc:docMk/>
            <pc:sldMk cId="4187184901" sldId="270"/>
            <ac:spMk id="3" creationId="{C6BD146C-4FAA-C0FD-EC3B-544190257D12}"/>
          </ac:spMkLst>
        </pc:spChg>
        <pc:picChg chg="add mod modCrop">
          <ac:chgData name="Fares Makki" userId="d0c14dd2-ce13-49c4-820b-c6a5e60d5a8d" providerId="ADAL" clId="{190E5BF9-DA56-4E89-A802-847FC911DCEB}" dt="2026-03-04T08:36:14.331" v="5899" actId="1076"/>
          <ac:picMkLst>
            <pc:docMk/>
            <pc:sldMk cId="4187184901" sldId="270"/>
            <ac:picMk id="5" creationId="{656F2929-E4EA-6E86-B48F-8D09E20096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169DB-9199-416C-9084-B3CBB90757F9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73EF-C7FC-40BE-AF1E-CB3DA1765B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86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Flertal människor har ganska jämn fördelning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Vita muskelfibrer tar över först och sen under längre ansträngning tar röda över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Proportionerna mellan fibrer typer är till stor del medfödd, men en viss omfördelning lär kunna ske genom träning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B73EF-C7FC-40BE-AF1E-CB3DA1765B9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43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Biverkningar: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Minskat sexlust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Potensproblem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Aggressivitet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Ökad risk för blodpropp, hjärtinfarkt, stroke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Svår acne, hårväxt eller håravfall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Minskat testikelstorlek hos män, infertilitet, utveckling av bröstkörtlar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Hos kvinnor fördjupat röst, ökad kroppsbehåring, minskat bröststorlek, menstruationsrubbningar, förstorad klitoris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Depression, ångest, paranoia, mani och hallucinationer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Beroendeframkallande substanser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B73EF-C7FC-40BE-AF1E-CB3DA1765B9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06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624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60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03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03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8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83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08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47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47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57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760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5AB31-092B-433F-B7B6-F11B9E74D897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0B58F7-9D27-41F3-8AC3-E94024951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942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4E296-D582-4980-6B14-5A83C2393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2F0D147-1C90-8646-C709-D1DF8FCD5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Muskler </a:t>
            </a:r>
          </a:p>
        </p:txBody>
      </p:sp>
    </p:spTree>
    <p:extLst>
      <p:ext uri="{BB962C8B-B14F-4D97-AF65-F5344CB8AC3E}">
        <p14:creationId xmlns:p14="http://schemas.microsoft.com/office/powerpoint/2010/main" val="314183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673A-47DD-C74D-51C6-5F2B6135E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BB57C1-1D14-A4A1-CDA3-3B7E93CA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Statisk och Dynamisk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B9523B-AC14-1548-F5EE-C63AA8D4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1800" cy="4667250"/>
          </a:xfrm>
        </p:spPr>
        <p:txBody>
          <a:bodyPr>
            <a:normAutofit/>
          </a:bodyPr>
          <a:lstStyle/>
          <a:p>
            <a:r>
              <a:rPr lang="sv-SE" dirty="0"/>
              <a:t>Vid hårt arbete kräver cellerna i en skelettmuskel mycket syrgas </a:t>
            </a:r>
          </a:p>
          <a:p>
            <a:r>
              <a:rPr lang="sv-SE" dirty="0"/>
              <a:t>Muskelfibrerna har ett sort kapillärsystem som kan täcka kravet </a:t>
            </a:r>
          </a:p>
          <a:p>
            <a:pPr lvl="1"/>
            <a:r>
              <a:rPr lang="sv-SE" dirty="0"/>
              <a:t>Vid vila är bara 10% av kapillärer öppna</a:t>
            </a:r>
          </a:p>
          <a:p>
            <a:r>
              <a:rPr lang="sv-SE" dirty="0"/>
              <a:t> Vanligt att drabbas av syrebrist ändå och jobbar anaerobt </a:t>
            </a:r>
          </a:p>
          <a:p>
            <a:pPr lvl="1"/>
            <a:r>
              <a:rPr lang="sv-SE" dirty="0"/>
              <a:t>Mjölksyra bildas som orsakar smärta, sänker pH-värde, och minskar arbetsförmåga </a:t>
            </a:r>
          </a:p>
          <a:p>
            <a:r>
              <a:rPr lang="sv-SE" dirty="0"/>
              <a:t>Måste sänka arbetstakten för återhämtning</a:t>
            </a:r>
          </a:p>
          <a:p>
            <a:endParaRPr lang="sv-SE" dirty="0"/>
          </a:p>
        </p:txBody>
      </p:sp>
      <p:pic>
        <p:nvPicPr>
          <p:cNvPr id="4" name="Bildobjekt 3" descr="En bild som visar rita, skiss, skelett, illustration&#10;&#10;AI-genererat innehåll kan vara felaktigt.">
            <a:extLst>
              <a:ext uri="{FF2B5EF4-FFF2-40B4-BE49-F238E27FC236}">
                <a16:creationId xmlns:a16="http://schemas.microsoft.com/office/drawing/2014/main" id="{5D47CC10-A1B1-311C-489A-BAD3D600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96" t="7999" r="476" b="31790"/>
          <a:stretch>
            <a:fillRect/>
          </a:stretch>
        </p:blipFill>
        <p:spPr>
          <a:xfrm>
            <a:off x="7791450" y="1825625"/>
            <a:ext cx="4400550" cy="41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43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38424-925E-63F9-879F-9C17921FE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81140B-CBC3-082A-D526-3948A578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Statisk och Dynamisk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6D5AD9-507A-63E7-39C8-3526A711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1800" cy="4667250"/>
          </a:xfrm>
        </p:spPr>
        <p:txBody>
          <a:bodyPr>
            <a:normAutofit/>
          </a:bodyPr>
          <a:lstStyle/>
          <a:p>
            <a:r>
              <a:rPr lang="sv-SE" dirty="0"/>
              <a:t>Statiskt arbete håller musklerna still i belastat tillstånd </a:t>
            </a:r>
          </a:p>
          <a:p>
            <a:pPr lvl="1"/>
            <a:r>
              <a:rPr lang="sv-SE" dirty="0"/>
              <a:t>Låg arbetstakt, men lätt att få mjölksyra </a:t>
            </a:r>
          </a:p>
          <a:p>
            <a:r>
              <a:rPr lang="sv-SE" dirty="0"/>
              <a:t>Dynamiskt arbete omväxlar musklernas spänning och avslappning </a:t>
            </a:r>
          </a:p>
          <a:p>
            <a:pPr lvl="1"/>
            <a:r>
              <a:rPr lang="sv-SE" dirty="0"/>
              <a:t>Gynnar blodcirkulation</a:t>
            </a:r>
          </a:p>
          <a:p>
            <a:pPr lvl="1"/>
            <a:r>
              <a:rPr lang="sv-SE" dirty="0"/>
              <a:t>Fördröjer bildning av mjölksyra </a:t>
            </a:r>
          </a:p>
        </p:txBody>
      </p:sp>
      <p:pic>
        <p:nvPicPr>
          <p:cNvPr id="2050" name="Picture 2" descr="How Long Should You Be Able to Wall Sit? These Benchmarks Show Your True  Leg Strength">
            <a:extLst>
              <a:ext uri="{FF2B5EF4-FFF2-40B4-BE49-F238E27FC236}">
                <a16:creationId xmlns:a16="http://schemas.microsoft.com/office/drawing/2014/main" id="{072F5A4F-8EB2-549E-C4AC-1C94E2C71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3" t="15823" r="15696" b="11392"/>
          <a:stretch>
            <a:fillRect/>
          </a:stretch>
        </p:blipFill>
        <p:spPr bwMode="auto">
          <a:xfrm>
            <a:off x="8532818" y="154519"/>
            <a:ext cx="2468557" cy="30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Do Squat Pulses (Form &amp; Muscles Worked) - Steel Supplements">
            <a:extLst>
              <a:ext uri="{FF2B5EF4-FFF2-40B4-BE49-F238E27FC236}">
                <a16:creationId xmlns:a16="http://schemas.microsoft.com/office/drawing/2014/main" id="{4752C683-62C7-631E-8A02-EDB3C8EE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51" y="3631143"/>
            <a:ext cx="3641289" cy="30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0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158734-642B-F5C1-A9BE-F8B48D66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muskelfibrer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04FFDB-1446-7EA2-72E5-4C98644DF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7125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Det finns två huvudtyper av muskelfibrer i skelettmuskulatur: </a:t>
            </a:r>
          </a:p>
          <a:p>
            <a:pPr lvl="1"/>
            <a:r>
              <a:rPr lang="sv-SE" i="1" dirty="0"/>
              <a:t>Långsamma muskelfibrer </a:t>
            </a:r>
            <a:r>
              <a:rPr lang="sv-SE" dirty="0"/>
              <a:t>som är röda </a:t>
            </a:r>
          </a:p>
          <a:p>
            <a:pPr lvl="1"/>
            <a:r>
              <a:rPr lang="sv-SE" i="1" dirty="0"/>
              <a:t>Snabba muskelfibrer </a:t>
            </a:r>
            <a:r>
              <a:rPr lang="sv-SE" dirty="0"/>
              <a:t>som är vita (eller ljust röda) </a:t>
            </a:r>
          </a:p>
          <a:p>
            <a:r>
              <a:rPr lang="sv-SE" dirty="0"/>
              <a:t>Röda muskelfibrer innehåller mycket </a:t>
            </a:r>
            <a:r>
              <a:rPr lang="sv-SE" dirty="0" err="1"/>
              <a:t>myoglobin</a:t>
            </a:r>
            <a:r>
              <a:rPr lang="sv-SE" dirty="0"/>
              <a:t> och många mitokondrier</a:t>
            </a:r>
          </a:p>
          <a:p>
            <a:pPr lvl="1"/>
            <a:r>
              <a:rPr lang="sv-SE" dirty="0"/>
              <a:t>Aerobt arbete; långsamma; uthålliga </a:t>
            </a:r>
          </a:p>
          <a:p>
            <a:r>
              <a:rPr lang="sv-SE" dirty="0"/>
              <a:t>Vita muskelfibrer innehåller mindre </a:t>
            </a:r>
            <a:r>
              <a:rPr lang="sv-SE" dirty="0" err="1"/>
              <a:t>myoglobin</a:t>
            </a:r>
            <a:r>
              <a:rPr lang="sv-SE" dirty="0"/>
              <a:t> och färre mitokondrier </a:t>
            </a:r>
          </a:p>
          <a:p>
            <a:pPr lvl="1"/>
            <a:r>
              <a:rPr lang="sv-SE" dirty="0"/>
              <a:t>Anaerobt arbete; snabba; explosiva; saknar uthållighet; bildar mjölksyra </a:t>
            </a:r>
          </a:p>
        </p:txBody>
      </p:sp>
      <p:pic>
        <p:nvPicPr>
          <p:cNvPr id="4100" name="Picture 4" descr="Difference Between Red Muscles and White Muscles Explained in Detail – Knya">
            <a:extLst>
              <a:ext uri="{FF2B5EF4-FFF2-40B4-BE49-F238E27FC236}">
                <a16:creationId xmlns:a16="http://schemas.microsoft.com/office/drawing/2014/main" id="{DE41C6E5-9375-8EA9-DF0E-44A132814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8352" r="53375" b="42274"/>
          <a:stretch>
            <a:fillRect/>
          </a:stretch>
        </p:blipFill>
        <p:spPr bwMode="auto">
          <a:xfrm>
            <a:off x="8603974" y="810418"/>
            <a:ext cx="3126063" cy="19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ifference Between Red Muscles and White Muscles Explained in Detail – Knya">
            <a:extLst>
              <a:ext uri="{FF2B5EF4-FFF2-40B4-BE49-F238E27FC236}">
                <a16:creationId xmlns:a16="http://schemas.microsoft.com/office/drawing/2014/main" id="{267792D5-F848-43C2-95C3-C3C7B4047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28352" r="14000" b="42274"/>
          <a:stretch>
            <a:fillRect/>
          </a:stretch>
        </p:blipFill>
        <p:spPr bwMode="auto">
          <a:xfrm>
            <a:off x="8603974" y="4114802"/>
            <a:ext cx="3025222" cy="19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6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E39290-4FB0-0AB9-7916-6A68BE78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97408-E81C-3EBA-D48E-CB5C78C8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Viktigt med allsidig träning eftersom muskler arbetar mot varandra </a:t>
            </a:r>
          </a:p>
          <a:p>
            <a:pPr lvl="1"/>
            <a:r>
              <a:rPr lang="sv-SE" dirty="0"/>
              <a:t>Antagonistiskt </a:t>
            </a:r>
          </a:p>
          <a:p>
            <a:r>
              <a:rPr lang="sv-SE" dirty="0"/>
              <a:t>Tränar man bara en muskelgrupp blir antagonist muskelgrupp för svag i förhållande och då ökar risken till skador </a:t>
            </a:r>
          </a:p>
          <a:p>
            <a:r>
              <a:rPr lang="sv-SE" i="1" dirty="0"/>
              <a:t>Testosteron</a:t>
            </a:r>
            <a:r>
              <a:rPr lang="sv-SE" dirty="0"/>
              <a:t> är en steroidhormon och ökar muskelmassa </a:t>
            </a:r>
            <a:r>
              <a:rPr lang="sv-SE" i="1" dirty="0"/>
              <a:t>(anabol)</a:t>
            </a:r>
            <a:endParaRPr lang="sv-SE" dirty="0"/>
          </a:p>
          <a:p>
            <a:pPr lvl="1"/>
            <a:r>
              <a:rPr lang="sv-SE" dirty="0"/>
              <a:t>Har lett till användning och missbruk av </a:t>
            </a:r>
            <a:r>
              <a:rPr lang="sv-SE" i="1" dirty="0"/>
              <a:t>anabola steroider </a:t>
            </a:r>
          </a:p>
          <a:p>
            <a:pPr lvl="1"/>
            <a:r>
              <a:rPr lang="sv-SE" dirty="0"/>
              <a:t>Genväg till större muskler </a:t>
            </a:r>
          </a:p>
          <a:p>
            <a:pPr lvl="2"/>
            <a:r>
              <a:rPr lang="sv-SE" dirty="0"/>
              <a:t>Många biverkningar</a:t>
            </a:r>
          </a:p>
          <a:p>
            <a:pPr lvl="2"/>
            <a:r>
              <a:rPr lang="sv-SE" dirty="0"/>
              <a:t>Användning och säljning av dopingpreparat är olaglig och resulterar i fängelsetid </a:t>
            </a:r>
          </a:p>
        </p:txBody>
      </p:sp>
    </p:spTree>
    <p:extLst>
      <p:ext uri="{BB962C8B-B14F-4D97-AF65-F5344CB8AC3E}">
        <p14:creationId xmlns:p14="http://schemas.microsoft.com/office/powerpoint/2010/main" val="29760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A5B48-E338-55EC-2423-6FD6B6D0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meny, bok, papper&#10;&#10;AI-genererat innehåll kan vara felaktigt.">
            <a:extLst>
              <a:ext uri="{FF2B5EF4-FFF2-40B4-BE49-F238E27FC236}">
                <a16:creationId xmlns:a16="http://schemas.microsoft.com/office/drawing/2014/main" id="{656F2929-E4EA-6E86-B48F-8D09E2009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7" r="20460" b="4197"/>
          <a:stretch>
            <a:fillRect/>
          </a:stretch>
        </p:blipFill>
        <p:spPr>
          <a:xfrm rot="5400000">
            <a:off x="3083026" y="-2668690"/>
            <a:ext cx="6029327" cy="12195379"/>
          </a:xfrm>
        </p:spPr>
      </p:pic>
    </p:spTree>
    <p:extLst>
      <p:ext uri="{BB962C8B-B14F-4D97-AF65-F5344CB8AC3E}">
        <p14:creationId xmlns:p14="http://schemas.microsoft.com/office/powerpoint/2010/main" val="418718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180224-FA5B-A488-A50E-6CA312F5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rita, bok, bläck&#10;&#10;AI-genererat innehåll kan vara felaktigt.">
            <a:extLst>
              <a:ext uri="{FF2B5EF4-FFF2-40B4-BE49-F238E27FC236}">
                <a16:creationId xmlns:a16="http://schemas.microsoft.com/office/drawing/2014/main" id="{6A79F575-8332-A23C-7F19-5AB2242D6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t="11383" r="11045" b="22281"/>
          <a:stretch>
            <a:fillRect/>
          </a:stretch>
        </p:blipFill>
        <p:spPr>
          <a:xfrm rot="5400000">
            <a:off x="2666999" y="288235"/>
            <a:ext cx="6858002" cy="6281532"/>
          </a:xfrm>
        </p:spPr>
      </p:pic>
    </p:spTree>
    <p:extLst>
      <p:ext uri="{BB962C8B-B14F-4D97-AF65-F5344CB8AC3E}">
        <p14:creationId xmlns:p14="http://schemas.microsoft.com/office/powerpoint/2010/main" val="342477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64638-8E36-1D18-5ACE-49D6ED3F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EA335-C344-6246-D9E0-C89982C3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noProof="0" dirty="0"/>
              <a:t>Muskelceller</a:t>
            </a:r>
            <a:r>
              <a:rPr lang="en-US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0750F3-5AE6-518C-A573-4C3AF96F5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 dirty="0"/>
              <a:t>Muskelceller innehåller ”trådar” av proteinerna </a:t>
            </a:r>
            <a:r>
              <a:rPr lang="sv-SE" i="1" dirty="0"/>
              <a:t>myosin </a:t>
            </a:r>
            <a:r>
              <a:rPr lang="sv-SE" dirty="0"/>
              <a:t>och </a:t>
            </a:r>
            <a:r>
              <a:rPr lang="sv-SE" i="1" dirty="0" err="1"/>
              <a:t>aktin</a:t>
            </a:r>
            <a:r>
              <a:rPr lang="sv-SE" dirty="0"/>
              <a:t> </a:t>
            </a:r>
          </a:p>
          <a:p>
            <a:r>
              <a:rPr lang="sv-SE" dirty="0"/>
              <a:t>Myosin och </a:t>
            </a:r>
            <a:r>
              <a:rPr lang="sv-SE" dirty="0" err="1"/>
              <a:t>aktin</a:t>
            </a:r>
            <a:r>
              <a:rPr lang="sv-SE" dirty="0"/>
              <a:t> rör sig i förhållande till varandra  så att cellerna </a:t>
            </a:r>
            <a:r>
              <a:rPr lang="sv-SE" i="1" dirty="0"/>
              <a:t>kontraherar </a:t>
            </a:r>
            <a:r>
              <a:rPr lang="sv-SE" dirty="0"/>
              <a:t>och </a:t>
            </a:r>
            <a:r>
              <a:rPr lang="sv-SE" i="1" dirty="0"/>
              <a:t>relaxerar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i="1" dirty="0"/>
              <a:t> </a:t>
            </a:r>
            <a:r>
              <a:rPr lang="en-US" dirty="0"/>
              <a:t> </a:t>
            </a:r>
          </a:p>
        </p:txBody>
      </p:sp>
      <p:pic>
        <p:nvPicPr>
          <p:cNvPr id="5" name="Platshållare för innehåll 4" descr="En bild som visar text, rita, bok, bläck&#10;&#10;AI-genererat innehåll kan vara felaktigt.">
            <a:extLst>
              <a:ext uri="{FF2B5EF4-FFF2-40B4-BE49-F238E27FC236}">
                <a16:creationId xmlns:a16="http://schemas.microsoft.com/office/drawing/2014/main" id="{F78EB076-BFD3-093C-4932-7C34F5E62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3" t="10903" r="11176" b="21434"/>
          <a:stretch>
            <a:fillRect/>
          </a:stretch>
        </p:blipFill>
        <p:spPr>
          <a:xfrm rot="5400000">
            <a:off x="7144969" y="2048795"/>
            <a:ext cx="4369333" cy="4048328"/>
          </a:xfrm>
          <a:noFill/>
        </p:spPr>
      </p:pic>
    </p:spTree>
    <p:extLst>
      <p:ext uri="{BB962C8B-B14F-4D97-AF65-F5344CB8AC3E}">
        <p14:creationId xmlns:p14="http://schemas.microsoft.com/office/powerpoint/2010/main" val="3009867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2A977C4-3577-BA4B-F159-8F1D9A88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Muskelceller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7D8D7C0-73F7-5709-344B-563DCE0A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47894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Det finns tre typer av muskelceller: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u="sng" dirty="0"/>
              <a:t>Glatt muskulatur</a:t>
            </a:r>
            <a:r>
              <a:rPr lang="sv-SE" dirty="0"/>
              <a:t>: långsamma, uthålliga, </a:t>
            </a:r>
            <a:r>
              <a:rPr lang="sv-SE" b="1" dirty="0"/>
              <a:t>självstyrda</a:t>
            </a:r>
            <a:r>
              <a:rPr lang="sv-SE" dirty="0"/>
              <a:t> (t.ex. huden, tarmarna, luftvägarna, blodkärlen, urinledare, urinblåsa, livmodern)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u="sng" dirty="0"/>
              <a:t>Hjärtmuskeln</a:t>
            </a:r>
            <a:r>
              <a:rPr lang="sv-SE" dirty="0"/>
              <a:t>: förgrenade celler som är sammanlänkade till ett nätverk. Täta kontakten förutsätter rytmiska sammandragningar. Snabb, uthållig, förbrukar mycket energi, </a:t>
            </a:r>
            <a:r>
              <a:rPr lang="sv-SE" b="1" dirty="0"/>
              <a:t>självstyrda</a:t>
            </a:r>
            <a:r>
              <a:rPr lang="sv-S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u="sng" dirty="0"/>
              <a:t>Tvärstrimmig muskulatur (skelettmuskulatur)</a:t>
            </a:r>
            <a:r>
              <a:rPr lang="sv-SE" dirty="0"/>
              <a:t>: långa, trådformade celler som kallas </a:t>
            </a:r>
            <a:r>
              <a:rPr lang="sv-SE" i="1" dirty="0"/>
              <a:t>muskelfibrer. </a:t>
            </a:r>
            <a:r>
              <a:rPr lang="sv-SE" dirty="0"/>
              <a:t>En fiber bildas av många celler som har förenats till en enda cell. Fibrerna är randiga på tvären eftersom myosin- och aktintrådar är ordnade på regelbundet sätt. Snabb, mindre uthållig, fäster till skelett, </a:t>
            </a:r>
            <a:r>
              <a:rPr lang="sv-SE" b="1" dirty="0"/>
              <a:t>viljestyrda</a:t>
            </a:r>
            <a:r>
              <a:rPr lang="sv-SE" dirty="0"/>
              <a:t> </a:t>
            </a:r>
            <a:endParaRPr lang="sv-SE" u="sng" dirty="0"/>
          </a:p>
          <a:p>
            <a:endParaRPr lang="sv-SE" dirty="0"/>
          </a:p>
        </p:txBody>
      </p:sp>
      <p:pic>
        <p:nvPicPr>
          <p:cNvPr id="8" name="Bildobjekt 7" descr="En bild som visar text, bok, Tryck&#10;&#10;AI-genererat innehåll kan vara felaktigt.">
            <a:extLst>
              <a:ext uri="{FF2B5EF4-FFF2-40B4-BE49-F238E27FC236}">
                <a16:creationId xmlns:a16="http://schemas.microsoft.com/office/drawing/2014/main" id="{1E0816BB-CF9A-AE93-BDF4-5E565C8C5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t="25162" r="8653" b="47604"/>
          <a:stretch>
            <a:fillRect/>
          </a:stretch>
        </p:blipFill>
        <p:spPr>
          <a:xfrm rot="5400000">
            <a:off x="6608079" y="2509493"/>
            <a:ext cx="6858001" cy="1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B37115-34F3-D352-02DA-E0E84BD9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Skelettmuskler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6DDCB8-C21C-FDC2-2FB3-8709DE268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Varje skelettmuskel omger sig med en kapsel av bindväv </a:t>
            </a:r>
          </a:p>
          <a:p>
            <a:r>
              <a:rPr lang="sv-SE" dirty="0"/>
              <a:t>Där muskeln smalnar av övergår kapseln i </a:t>
            </a:r>
            <a:r>
              <a:rPr lang="sv-SE" i="1" dirty="0"/>
              <a:t>senor</a:t>
            </a:r>
            <a:r>
              <a:rPr lang="sv-SE" dirty="0"/>
              <a:t> som fäster i </a:t>
            </a:r>
            <a:r>
              <a:rPr lang="sv-SE" dirty="0" err="1"/>
              <a:t>skelettben</a:t>
            </a:r>
            <a:r>
              <a:rPr lang="sv-SE" dirty="0"/>
              <a:t> </a:t>
            </a:r>
          </a:p>
          <a:p>
            <a:r>
              <a:rPr lang="sv-SE" dirty="0"/>
              <a:t>Skelettmuskler arbetar parvis mot varandra </a:t>
            </a:r>
          </a:p>
          <a:p>
            <a:r>
              <a:rPr lang="sv-SE" dirty="0"/>
              <a:t>”muskel” härstammar från latinska (</a:t>
            </a:r>
            <a:r>
              <a:rPr lang="sv-SE" i="1" dirty="0" err="1"/>
              <a:t>musculus</a:t>
            </a:r>
            <a:r>
              <a:rPr lang="sv-SE" dirty="0"/>
              <a:t> = liten mus) </a:t>
            </a:r>
          </a:p>
        </p:txBody>
      </p:sp>
      <p:pic>
        <p:nvPicPr>
          <p:cNvPr id="5" name="Bildobjekt 4" descr="En bild som visar text, bok, rita, Barnkonst&#10;&#10;AI-genererat innehåll kan vara felaktigt.">
            <a:extLst>
              <a:ext uri="{FF2B5EF4-FFF2-40B4-BE49-F238E27FC236}">
                <a16:creationId xmlns:a16="http://schemas.microsoft.com/office/drawing/2014/main" id="{D4CAC0DD-66D5-48CD-3E9F-60833AD45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0" t="45019" r="25107" b="16075"/>
          <a:stretch>
            <a:fillRect/>
          </a:stretch>
        </p:blipFill>
        <p:spPr>
          <a:xfrm rot="5400000">
            <a:off x="6494833" y="1160834"/>
            <a:ext cx="6858000" cy="45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4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0045A-DDA0-5487-C9A9-3E19AEAA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FBC25A-C89B-1272-4162-725B3E00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Skelettmuskler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623F90-B4C7-A8D8-E5DF-8F4EF95E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I en skelettmuskel finns buntar av </a:t>
            </a:r>
            <a:r>
              <a:rPr lang="sv-SE" dirty="0" err="1"/>
              <a:t>parallela</a:t>
            </a:r>
            <a:r>
              <a:rPr lang="sv-SE" dirty="0"/>
              <a:t>, trådformade muskelceller </a:t>
            </a:r>
          </a:p>
          <a:p>
            <a:r>
              <a:rPr lang="sv-SE" dirty="0"/>
              <a:t>Buntarna hålls ihop av bindväv </a:t>
            </a:r>
          </a:p>
          <a:p>
            <a:r>
              <a:rPr lang="sv-SE" dirty="0"/>
              <a:t>Muskelfibrerna är rikliga med mitokondrier </a:t>
            </a:r>
          </a:p>
          <a:p>
            <a:r>
              <a:rPr lang="sv-SE" dirty="0"/>
              <a:t>Innehåller </a:t>
            </a:r>
            <a:r>
              <a:rPr lang="sv-SE" i="1" dirty="0" err="1"/>
              <a:t>myoglobin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Protein som motsvarar </a:t>
            </a:r>
            <a:r>
              <a:rPr lang="sv-SE" i="1" dirty="0"/>
              <a:t>hemoglobin</a:t>
            </a:r>
            <a:r>
              <a:rPr lang="sv-SE" dirty="0"/>
              <a:t> fast binder syrgas ännu starkare </a:t>
            </a:r>
          </a:p>
          <a:p>
            <a:r>
              <a:rPr lang="sv-SE" dirty="0"/>
              <a:t>I en muskelfiber innehålls </a:t>
            </a:r>
            <a:r>
              <a:rPr lang="sv-SE" i="1" dirty="0"/>
              <a:t>fibriller</a:t>
            </a:r>
            <a:r>
              <a:rPr lang="sv-SE" dirty="0"/>
              <a:t> som innehåller myosin- och aktintrådar </a:t>
            </a:r>
          </a:p>
          <a:p>
            <a:r>
              <a:rPr lang="sv-SE" dirty="0"/>
              <a:t>Fibriller är uppdelade i enheter som kallas </a:t>
            </a:r>
            <a:r>
              <a:rPr lang="sv-SE" i="1" dirty="0"/>
              <a:t>sarkomerer </a:t>
            </a:r>
            <a:r>
              <a:rPr lang="sv-SE" dirty="0"/>
              <a:t> </a:t>
            </a:r>
          </a:p>
        </p:txBody>
      </p:sp>
      <p:pic>
        <p:nvPicPr>
          <p:cNvPr id="5" name="Bildobjekt 4" descr="En bild som visar text, bok, rita, Barnkonst&#10;&#10;AI-genererat innehåll kan vara felaktigt.">
            <a:extLst>
              <a:ext uri="{FF2B5EF4-FFF2-40B4-BE49-F238E27FC236}">
                <a16:creationId xmlns:a16="http://schemas.microsoft.com/office/drawing/2014/main" id="{02BEF732-461A-5852-AE2D-CAE383A5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0" t="45019" r="25107" b="16075"/>
          <a:stretch>
            <a:fillRect/>
          </a:stretch>
        </p:blipFill>
        <p:spPr>
          <a:xfrm rot="5400000">
            <a:off x="6494833" y="1160834"/>
            <a:ext cx="6858000" cy="45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C6DC2-70D7-20C1-633F-28D9E7416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F3E950-2E51-BB3F-878D-74C32979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Sarkomer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ABD480-D699-CC87-D172-5BB3AA70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Aktintrådar fäster i tvärväggen mellan två sarkomerer och sträcker sig in mot mitten av respektive sarkomer </a:t>
            </a:r>
          </a:p>
          <a:p>
            <a:r>
              <a:rPr lang="sv-SE" dirty="0"/>
              <a:t>Centralt i varje sarkomer ligger myosintrådar </a:t>
            </a:r>
          </a:p>
          <a:p>
            <a:r>
              <a:rPr lang="sv-SE" dirty="0"/>
              <a:t>Nervimpuls resulterar i att myosinet böjas och därmed drar aktintrådar mot varandra</a:t>
            </a:r>
          </a:p>
          <a:p>
            <a:pPr lvl="1"/>
            <a:r>
              <a:rPr lang="sv-SE" dirty="0"/>
              <a:t>Fibrillen förkortas</a:t>
            </a:r>
          </a:p>
          <a:p>
            <a:r>
              <a:rPr lang="sv-SE" dirty="0"/>
              <a:t>Sker samtidigt i många muskelcellers fibriller spänns hela muskeln  </a:t>
            </a:r>
          </a:p>
        </p:txBody>
      </p:sp>
      <p:pic>
        <p:nvPicPr>
          <p:cNvPr id="5" name="Bildobjekt 4" descr="En bild som visar text, bok, rita, Barnkonst&#10;&#10;AI-genererat innehåll kan vara felaktigt.">
            <a:extLst>
              <a:ext uri="{FF2B5EF4-FFF2-40B4-BE49-F238E27FC236}">
                <a16:creationId xmlns:a16="http://schemas.microsoft.com/office/drawing/2014/main" id="{A41ADD1F-2C50-ECE2-970E-6672B061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t="4332" r="26295" b="59209"/>
          <a:stretch>
            <a:fillRect/>
          </a:stretch>
        </p:blipFill>
        <p:spPr>
          <a:xfrm rot="5400000">
            <a:off x="6597574" y="1263576"/>
            <a:ext cx="6858001" cy="43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97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D0139D-99ED-190F-4FEC-6216E586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”Allt-eller-inget-principen”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76B55C-B3E0-4E95-1B15-FC3201B8F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nervimpuls når muskelfiber kontraheras den fullt ut </a:t>
            </a:r>
          </a:p>
          <a:p>
            <a:pPr lvl="1"/>
            <a:r>
              <a:rPr lang="sv-SE" dirty="0"/>
              <a:t>Hos enskilda muskelfibrer finns inga mellanlägen </a:t>
            </a:r>
          </a:p>
          <a:p>
            <a:pPr lvl="2"/>
            <a:r>
              <a:rPr lang="sv-SE" i="1" dirty="0"/>
              <a:t>”allt-eller-inget-principen”</a:t>
            </a:r>
            <a:endParaRPr lang="sv-SE" dirty="0"/>
          </a:p>
          <a:p>
            <a:r>
              <a:rPr lang="sv-SE" dirty="0"/>
              <a:t>Muskelkraften påverkas av hur många muskelfibrer som aktiveras </a:t>
            </a:r>
          </a:p>
          <a:p>
            <a:r>
              <a:rPr lang="sv-SE" dirty="0"/>
              <a:t>Ju fler muskelfibrer som får signalen från hjärnan samtidigt, desto kraftfullare muskelsammandragningen blir </a:t>
            </a:r>
          </a:p>
          <a:p>
            <a:r>
              <a:rPr lang="sv-SE" dirty="0"/>
              <a:t>Nya nervimpulser i tät följd till muskelfibrer resulterar i att muskelfibern hinner inte relaxerar mellan impulserna </a:t>
            </a:r>
          </a:p>
          <a:p>
            <a:pPr lvl="1"/>
            <a:r>
              <a:rPr lang="sv-SE" dirty="0"/>
              <a:t>Impulserna </a:t>
            </a:r>
            <a:r>
              <a:rPr lang="sv-SE" i="1" dirty="0"/>
              <a:t>adderas</a:t>
            </a:r>
            <a:r>
              <a:rPr lang="sv-SE" dirty="0"/>
              <a:t> så att fibern kontraherar mer och mer </a:t>
            </a:r>
          </a:p>
          <a:p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51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7BF1E9-FBF3-64F6-08E1-47743694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380B4F-83CF-E0BF-9A87-65939FC58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rita, skiss, skelett, illustration&#10;&#10;AI-genererat innehåll kan vara felaktigt.">
            <a:extLst>
              <a:ext uri="{FF2B5EF4-FFF2-40B4-BE49-F238E27FC236}">
                <a16:creationId xmlns:a16="http://schemas.microsoft.com/office/drawing/2014/main" id="{4ED27392-793F-CDCD-C0BC-B46FCE3E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30952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104</TotalTime>
  <Words>657</Words>
  <Application>Microsoft Office PowerPoint</Application>
  <PresentationFormat>Bredbild</PresentationFormat>
  <Paragraphs>83</Paragraphs>
  <Slides>14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Fares Presentationer</vt:lpstr>
      <vt:lpstr>Biologi 2</vt:lpstr>
      <vt:lpstr>PowerPoint-presentation</vt:lpstr>
      <vt:lpstr>Muskelceller </vt:lpstr>
      <vt:lpstr>Muskelceller </vt:lpstr>
      <vt:lpstr>Skelettmuskler </vt:lpstr>
      <vt:lpstr>Skelettmuskler </vt:lpstr>
      <vt:lpstr>Sarkomer </vt:lpstr>
      <vt:lpstr>”Allt-eller-inget-principen”</vt:lpstr>
      <vt:lpstr>PowerPoint-presentation</vt:lpstr>
      <vt:lpstr>Statisk och Dynamisk </vt:lpstr>
      <vt:lpstr>Statisk och Dynamisk </vt:lpstr>
      <vt:lpstr>Typer av muskelfibrer </vt:lpstr>
      <vt:lpstr>Träning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2026-03-04T06:51:40Z</dcterms:created>
  <dcterms:modified xsi:type="dcterms:W3CDTF">2026-03-04T08:36:22Z</dcterms:modified>
</cp:coreProperties>
</file>